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B9"/>
    <a:srgbClr val="000084"/>
    <a:srgbClr val="0000FF"/>
    <a:srgbClr val="0064FF"/>
    <a:srgbClr val="0099FF"/>
    <a:srgbClr val="00BCFE"/>
    <a:srgbClr val="5EE2FE"/>
    <a:srgbClr val="999999"/>
    <a:srgbClr val="666666"/>
    <a:srgbClr val="3E66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113" autoAdjust="0"/>
    <p:restoredTop sz="95424" autoAdjust="0"/>
  </p:normalViewPr>
  <p:slideViewPr>
    <p:cSldViewPr snapToGrid="0" snapToObjects="1">
      <p:cViewPr varScale="1">
        <p:scale>
          <a:sx n="111" d="100"/>
          <a:sy n="111" d="100"/>
        </p:scale>
        <p:origin x="2250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44A7AE-95FB-D748-9EDC-8B22297D9E31}" type="doc">
      <dgm:prSet loTypeId="urn:microsoft.com/office/officeart/2009/3/layout/StepUp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B8793E-BC4F-FE4E-8F3B-FB5106FB0778}">
      <dgm:prSet phldrT="[Text]"/>
      <dgm:spPr/>
      <dgm:t>
        <a:bodyPr/>
        <a:lstStyle/>
        <a:p>
          <a:r>
            <a:rPr lang="en-US" b="1" dirty="0"/>
            <a:t>Year 1</a:t>
          </a:r>
        </a:p>
      </dgm:t>
    </dgm:pt>
    <dgm:pt modelId="{709D2966-9CA9-364B-92B6-F58FD62EE8D9}" type="parTrans" cxnId="{0EA997B5-CEA2-BF42-9400-E92209387FE6}">
      <dgm:prSet/>
      <dgm:spPr/>
      <dgm:t>
        <a:bodyPr/>
        <a:lstStyle/>
        <a:p>
          <a:endParaRPr lang="en-US"/>
        </a:p>
      </dgm:t>
    </dgm:pt>
    <dgm:pt modelId="{366C14D6-8F28-4947-BAED-1515B45C581B}" type="sibTrans" cxnId="{0EA997B5-CEA2-BF42-9400-E92209387FE6}">
      <dgm:prSet/>
      <dgm:spPr/>
      <dgm:t>
        <a:bodyPr/>
        <a:lstStyle/>
        <a:p>
          <a:endParaRPr lang="en-US"/>
        </a:p>
      </dgm:t>
    </dgm:pt>
    <dgm:pt modelId="{476DEBE0-5724-7640-A1B4-2FE6F7D64253}">
      <dgm:prSet phldrT="[Text]"/>
      <dgm:spPr>
        <a:solidFill>
          <a:schemeClr val="bg1"/>
        </a:solidFill>
      </dgm:spPr>
      <dgm:t>
        <a:bodyPr/>
        <a:lstStyle/>
        <a:p>
          <a:r>
            <a:rPr lang="en-US" b="1" dirty="0"/>
            <a:t>Year 6</a:t>
          </a:r>
        </a:p>
      </dgm:t>
    </dgm:pt>
    <dgm:pt modelId="{D5AE9B34-5EBF-CA43-9B5D-F83D25DFEC1B}" type="parTrans" cxnId="{13A64403-AFCC-334B-8382-FFECB17045EC}">
      <dgm:prSet/>
      <dgm:spPr/>
      <dgm:t>
        <a:bodyPr/>
        <a:lstStyle/>
        <a:p>
          <a:endParaRPr lang="en-US"/>
        </a:p>
      </dgm:t>
    </dgm:pt>
    <dgm:pt modelId="{0043F0D1-04A6-C140-8E45-00D3E3169B26}" type="sibTrans" cxnId="{13A64403-AFCC-334B-8382-FFECB17045EC}">
      <dgm:prSet/>
      <dgm:spPr/>
      <dgm:t>
        <a:bodyPr/>
        <a:lstStyle/>
        <a:p>
          <a:endParaRPr lang="en-US"/>
        </a:p>
      </dgm:t>
    </dgm:pt>
    <dgm:pt modelId="{3E713C4D-D4AB-9C40-947E-A893D4EEC976}">
      <dgm:prSet phldrT="[Text]"/>
      <dgm:spPr/>
      <dgm:t>
        <a:bodyPr/>
        <a:lstStyle/>
        <a:p>
          <a:r>
            <a:rPr lang="en-US" b="1" dirty="0"/>
            <a:t>Year 7</a:t>
          </a:r>
        </a:p>
      </dgm:t>
    </dgm:pt>
    <dgm:pt modelId="{E08DA101-3675-A84A-AC5A-E786A2FF1341}" type="parTrans" cxnId="{24160FBC-C2E4-4540-98C9-976BBE4DFA03}">
      <dgm:prSet/>
      <dgm:spPr/>
      <dgm:t>
        <a:bodyPr/>
        <a:lstStyle/>
        <a:p>
          <a:endParaRPr lang="en-US"/>
        </a:p>
      </dgm:t>
    </dgm:pt>
    <dgm:pt modelId="{A420C46F-4327-3B47-BF9C-1328F8D0D438}" type="sibTrans" cxnId="{24160FBC-C2E4-4540-98C9-976BBE4DFA03}">
      <dgm:prSet/>
      <dgm:spPr/>
      <dgm:t>
        <a:bodyPr/>
        <a:lstStyle/>
        <a:p>
          <a:endParaRPr lang="en-US"/>
        </a:p>
      </dgm:t>
    </dgm:pt>
    <dgm:pt modelId="{E5FD5615-DF85-F84C-BC32-FECB3B9E9314}">
      <dgm:prSet/>
      <dgm:spPr/>
      <dgm:t>
        <a:bodyPr/>
        <a:lstStyle/>
        <a:p>
          <a:r>
            <a:rPr lang="en-US" b="1" dirty="0"/>
            <a:t>Year 2</a:t>
          </a:r>
        </a:p>
      </dgm:t>
    </dgm:pt>
    <dgm:pt modelId="{A2638F29-F215-934F-8211-91291C4B4933}" type="parTrans" cxnId="{3AB31481-5B10-F344-B5F8-C2CC89DDD7ED}">
      <dgm:prSet/>
      <dgm:spPr/>
      <dgm:t>
        <a:bodyPr/>
        <a:lstStyle/>
        <a:p>
          <a:endParaRPr lang="en-US"/>
        </a:p>
      </dgm:t>
    </dgm:pt>
    <dgm:pt modelId="{A944572C-D9E7-5F42-83FF-5F6DE79B2D18}" type="sibTrans" cxnId="{3AB31481-5B10-F344-B5F8-C2CC89DDD7ED}">
      <dgm:prSet/>
      <dgm:spPr/>
      <dgm:t>
        <a:bodyPr/>
        <a:lstStyle/>
        <a:p>
          <a:endParaRPr lang="en-US"/>
        </a:p>
      </dgm:t>
    </dgm:pt>
    <dgm:pt modelId="{E1FCA916-8734-8B47-9C77-040803101837}">
      <dgm:prSet/>
      <dgm:spPr/>
      <dgm:t>
        <a:bodyPr/>
        <a:lstStyle/>
        <a:p>
          <a:r>
            <a:rPr lang="en-US" b="1" dirty="0"/>
            <a:t>Year 4</a:t>
          </a:r>
        </a:p>
      </dgm:t>
    </dgm:pt>
    <dgm:pt modelId="{BAFC6BB8-A720-1B49-9D66-36E746CFFBC6}" type="parTrans" cxnId="{380007F1-6481-3541-940D-6CB5B00EB169}">
      <dgm:prSet/>
      <dgm:spPr/>
      <dgm:t>
        <a:bodyPr/>
        <a:lstStyle/>
        <a:p>
          <a:endParaRPr lang="en-US"/>
        </a:p>
      </dgm:t>
    </dgm:pt>
    <dgm:pt modelId="{F57B604A-2B15-4A49-B24A-C717318E2975}" type="sibTrans" cxnId="{380007F1-6481-3541-940D-6CB5B00EB169}">
      <dgm:prSet/>
      <dgm:spPr/>
      <dgm:t>
        <a:bodyPr/>
        <a:lstStyle/>
        <a:p>
          <a:endParaRPr lang="en-US"/>
        </a:p>
      </dgm:t>
    </dgm:pt>
    <dgm:pt modelId="{F11235D8-CDDE-F542-B37B-95048EB64F9B}">
      <dgm:prSet/>
      <dgm:spPr/>
      <dgm:t>
        <a:bodyPr/>
        <a:lstStyle/>
        <a:p>
          <a:r>
            <a:rPr lang="en-US" b="1" dirty="0"/>
            <a:t>Year 5</a:t>
          </a:r>
        </a:p>
      </dgm:t>
    </dgm:pt>
    <dgm:pt modelId="{9C922B93-3B20-064F-9D5E-822BE0BCBB01}" type="parTrans" cxnId="{D266E636-01E7-5945-935A-C954C57375C7}">
      <dgm:prSet/>
      <dgm:spPr/>
      <dgm:t>
        <a:bodyPr/>
        <a:lstStyle/>
        <a:p>
          <a:endParaRPr lang="en-US"/>
        </a:p>
      </dgm:t>
    </dgm:pt>
    <dgm:pt modelId="{CB5D71FE-45E8-4C49-96EB-97E6C02B250E}" type="sibTrans" cxnId="{D266E636-01E7-5945-935A-C954C57375C7}">
      <dgm:prSet/>
      <dgm:spPr/>
      <dgm:t>
        <a:bodyPr/>
        <a:lstStyle/>
        <a:p>
          <a:endParaRPr lang="en-US"/>
        </a:p>
      </dgm:t>
    </dgm:pt>
    <dgm:pt modelId="{DA56084F-6BE5-C84B-8198-2C7A90B12AF4}">
      <dgm:prSet/>
      <dgm:spPr/>
      <dgm:t>
        <a:bodyPr/>
        <a:lstStyle/>
        <a:p>
          <a:r>
            <a:rPr lang="en-US" b="1" dirty="0"/>
            <a:t>Year 3</a:t>
          </a:r>
        </a:p>
      </dgm:t>
    </dgm:pt>
    <dgm:pt modelId="{A665ECC2-F8C5-5649-A8DC-4C9A022A15CE}" type="parTrans" cxnId="{ACE26020-69EE-2647-8F69-BE93DC64FC51}">
      <dgm:prSet/>
      <dgm:spPr/>
      <dgm:t>
        <a:bodyPr/>
        <a:lstStyle/>
        <a:p>
          <a:endParaRPr lang="en-US"/>
        </a:p>
      </dgm:t>
    </dgm:pt>
    <dgm:pt modelId="{B7B86251-1EBE-974F-937E-3818E3A0924F}" type="sibTrans" cxnId="{ACE26020-69EE-2647-8F69-BE93DC64FC51}">
      <dgm:prSet/>
      <dgm:spPr/>
      <dgm:t>
        <a:bodyPr/>
        <a:lstStyle/>
        <a:p>
          <a:endParaRPr lang="en-US"/>
        </a:p>
      </dgm:t>
    </dgm:pt>
    <dgm:pt modelId="{9E617BBA-2F32-1B4F-943F-E91230F086CA}" type="pres">
      <dgm:prSet presAssocID="{0344A7AE-95FB-D748-9EDC-8B22297D9E31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8D95B07-E4FB-3244-BB8D-ECD1A0EF605F}" type="pres">
      <dgm:prSet presAssocID="{54B8793E-BC4F-FE4E-8F3B-FB5106FB0778}" presName="composite" presStyleCnt="0"/>
      <dgm:spPr/>
    </dgm:pt>
    <dgm:pt modelId="{93A34121-F784-1949-9CF1-41410298E1D0}" type="pres">
      <dgm:prSet presAssocID="{54B8793E-BC4F-FE4E-8F3B-FB5106FB0778}" presName="LShape" presStyleLbl="alignNode1" presStyleIdx="0" presStyleCnt="13"/>
      <dgm:spPr>
        <a:solidFill>
          <a:srgbClr val="5EE2FE"/>
        </a:solidFill>
        <a:ln>
          <a:solidFill>
            <a:srgbClr val="5EE2FE"/>
          </a:solidFill>
        </a:ln>
      </dgm:spPr>
    </dgm:pt>
    <dgm:pt modelId="{AD3066E3-2F1D-3744-80BB-1D21D67F546F}" type="pres">
      <dgm:prSet presAssocID="{54B8793E-BC4F-FE4E-8F3B-FB5106FB0778}" presName="ParentText" presStyleLbl="revTx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CA599A-2ACC-CA46-B6AA-CDF2A5C27631}" type="pres">
      <dgm:prSet presAssocID="{54B8793E-BC4F-FE4E-8F3B-FB5106FB0778}" presName="Triangle" presStyleLbl="alignNode1" presStyleIdx="1" presStyleCnt="13"/>
      <dgm:spPr>
        <a:solidFill>
          <a:srgbClr val="5EE2FE"/>
        </a:solidFill>
        <a:ln>
          <a:solidFill>
            <a:srgbClr val="5EE2FE"/>
          </a:solidFill>
        </a:ln>
      </dgm:spPr>
    </dgm:pt>
    <dgm:pt modelId="{7674F104-4F4A-AE48-B0A7-92848E37941E}" type="pres">
      <dgm:prSet presAssocID="{366C14D6-8F28-4947-BAED-1515B45C581B}" presName="sibTrans" presStyleCnt="0"/>
      <dgm:spPr/>
    </dgm:pt>
    <dgm:pt modelId="{6F87651A-37A7-154B-8844-76695078FADE}" type="pres">
      <dgm:prSet presAssocID="{366C14D6-8F28-4947-BAED-1515B45C581B}" presName="space" presStyleCnt="0"/>
      <dgm:spPr/>
    </dgm:pt>
    <dgm:pt modelId="{3BDFA582-3F92-D04F-A4C9-ADD36EA10E34}" type="pres">
      <dgm:prSet presAssocID="{E5FD5615-DF85-F84C-BC32-FECB3B9E9314}" presName="composite" presStyleCnt="0"/>
      <dgm:spPr/>
    </dgm:pt>
    <dgm:pt modelId="{3D1C2D77-6542-2545-9E6D-DDFCF5CA85F7}" type="pres">
      <dgm:prSet presAssocID="{E5FD5615-DF85-F84C-BC32-FECB3B9E9314}" presName="LShape" presStyleLbl="alignNode1" presStyleIdx="2" presStyleCnt="13"/>
      <dgm:spPr>
        <a:solidFill>
          <a:srgbClr val="00BCFE"/>
        </a:solidFill>
        <a:ln>
          <a:solidFill>
            <a:srgbClr val="00BCFE"/>
          </a:solidFill>
        </a:ln>
      </dgm:spPr>
    </dgm:pt>
    <dgm:pt modelId="{292900CB-2E2C-0B40-81D0-8A0FE56C9C69}" type="pres">
      <dgm:prSet presAssocID="{E5FD5615-DF85-F84C-BC32-FECB3B9E9314}" presName="ParentText" presStyleLbl="revTx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06BDE0-9EB9-4F4E-905B-DDD089DEA2DD}" type="pres">
      <dgm:prSet presAssocID="{E5FD5615-DF85-F84C-BC32-FECB3B9E9314}" presName="Triangle" presStyleLbl="alignNode1" presStyleIdx="3" presStyleCnt="13"/>
      <dgm:spPr>
        <a:solidFill>
          <a:srgbClr val="00BCFE"/>
        </a:solidFill>
        <a:ln>
          <a:solidFill>
            <a:srgbClr val="00BCFE"/>
          </a:solidFill>
        </a:ln>
      </dgm:spPr>
    </dgm:pt>
    <dgm:pt modelId="{880FB8D2-F0E4-8F45-92BF-9766A7C101A2}" type="pres">
      <dgm:prSet presAssocID="{A944572C-D9E7-5F42-83FF-5F6DE79B2D18}" presName="sibTrans" presStyleCnt="0"/>
      <dgm:spPr/>
    </dgm:pt>
    <dgm:pt modelId="{01322E81-6161-8847-AEAB-F0AA02C8E035}" type="pres">
      <dgm:prSet presAssocID="{A944572C-D9E7-5F42-83FF-5F6DE79B2D18}" presName="space" presStyleCnt="0"/>
      <dgm:spPr/>
    </dgm:pt>
    <dgm:pt modelId="{57EE43D3-7D80-7644-9059-1865D48CD161}" type="pres">
      <dgm:prSet presAssocID="{DA56084F-6BE5-C84B-8198-2C7A90B12AF4}" presName="composite" presStyleCnt="0"/>
      <dgm:spPr/>
    </dgm:pt>
    <dgm:pt modelId="{CD817EB6-8756-914B-838B-96C2E7714954}" type="pres">
      <dgm:prSet presAssocID="{DA56084F-6BE5-C84B-8198-2C7A90B12AF4}" presName="LShape" presStyleLbl="alignNode1" presStyleIdx="4" presStyleCnt="13"/>
      <dgm:spPr>
        <a:solidFill>
          <a:srgbClr val="0099FF"/>
        </a:solidFill>
        <a:ln>
          <a:solidFill>
            <a:srgbClr val="0099FF"/>
          </a:solidFill>
        </a:ln>
      </dgm:spPr>
    </dgm:pt>
    <dgm:pt modelId="{7F5DFC29-6375-9245-895A-F39EE2B2D46F}" type="pres">
      <dgm:prSet presAssocID="{DA56084F-6BE5-C84B-8198-2C7A90B12AF4}" presName="ParentText" presStyleLbl="revTx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732D72-A1B2-F345-A172-2C7B95ED8F75}" type="pres">
      <dgm:prSet presAssocID="{DA56084F-6BE5-C84B-8198-2C7A90B12AF4}" presName="Triangle" presStyleLbl="alignNode1" presStyleIdx="5" presStyleCnt="13"/>
      <dgm:spPr>
        <a:solidFill>
          <a:srgbClr val="0099FF"/>
        </a:solidFill>
        <a:ln>
          <a:solidFill>
            <a:srgbClr val="0099FF"/>
          </a:solidFill>
        </a:ln>
      </dgm:spPr>
    </dgm:pt>
    <dgm:pt modelId="{C67A2149-C51B-CC42-B779-853951782C35}" type="pres">
      <dgm:prSet presAssocID="{B7B86251-1EBE-974F-937E-3818E3A0924F}" presName="sibTrans" presStyleCnt="0"/>
      <dgm:spPr/>
    </dgm:pt>
    <dgm:pt modelId="{036E493B-6FBB-8449-8479-EC152474FAC4}" type="pres">
      <dgm:prSet presAssocID="{B7B86251-1EBE-974F-937E-3818E3A0924F}" presName="space" presStyleCnt="0"/>
      <dgm:spPr/>
    </dgm:pt>
    <dgm:pt modelId="{DDD985AB-18BE-4A47-A4EA-6E957EBBE92D}" type="pres">
      <dgm:prSet presAssocID="{E1FCA916-8734-8B47-9C77-040803101837}" presName="composite" presStyleCnt="0"/>
      <dgm:spPr/>
    </dgm:pt>
    <dgm:pt modelId="{ED36E69B-E79B-464C-8BE2-BDEFF5410A57}" type="pres">
      <dgm:prSet presAssocID="{E1FCA916-8734-8B47-9C77-040803101837}" presName="LShape" presStyleLbl="alignNode1" presStyleIdx="6" presStyleCnt="13"/>
      <dgm:spPr>
        <a:solidFill>
          <a:srgbClr val="0064FF"/>
        </a:solidFill>
        <a:ln>
          <a:solidFill>
            <a:srgbClr val="0064FF"/>
          </a:solidFill>
        </a:ln>
      </dgm:spPr>
    </dgm:pt>
    <dgm:pt modelId="{17AD4A0D-5803-6B46-887B-2F22766763E9}" type="pres">
      <dgm:prSet presAssocID="{E1FCA916-8734-8B47-9C77-040803101837}" presName="ParentText" presStyleLbl="revTx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9F2908-9EC1-EB47-8136-D45B23C0D701}" type="pres">
      <dgm:prSet presAssocID="{E1FCA916-8734-8B47-9C77-040803101837}" presName="Triangle" presStyleLbl="alignNode1" presStyleIdx="7" presStyleCnt="13"/>
      <dgm:spPr>
        <a:solidFill>
          <a:srgbClr val="0064FF"/>
        </a:solidFill>
        <a:ln>
          <a:solidFill>
            <a:srgbClr val="0064FF"/>
          </a:solidFill>
        </a:ln>
      </dgm:spPr>
    </dgm:pt>
    <dgm:pt modelId="{F66A161B-0CD9-434D-87CE-A03E64D66F29}" type="pres">
      <dgm:prSet presAssocID="{F57B604A-2B15-4A49-B24A-C717318E2975}" presName="sibTrans" presStyleCnt="0"/>
      <dgm:spPr/>
    </dgm:pt>
    <dgm:pt modelId="{C0CB407C-2758-8740-AF56-FE3887C8E34A}" type="pres">
      <dgm:prSet presAssocID="{F57B604A-2B15-4A49-B24A-C717318E2975}" presName="space" presStyleCnt="0"/>
      <dgm:spPr/>
    </dgm:pt>
    <dgm:pt modelId="{D6085C36-E01C-AE4F-ADC9-A12A9859247F}" type="pres">
      <dgm:prSet presAssocID="{F11235D8-CDDE-F542-B37B-95048EB64F9B}" presName="composite" presStyleCnt="0"/>
      <dgm:spPr/>
    </dgm:pt>
    <dgm:pt modelId="{ED50B592-1E47-5F4F-A466-8251220F8633}" type="pres">
      <dgm:prSet presAssocID="{F11235D8-CDDE-F542-B37B-95048EB64F9B}" presName="LShape" presStyleLbl="alignNode1" presStyleIdx="8" presStyleCnt="13"/>
      <dgm:spPr>
        <a:solidFill>
          <a:srgbClr val="0000FF"/>
        </a:solidFill>
        <a:ln>
          <a:solidFill>
            <a:srgbClr val="0000FF"/>
          </a:solidFill>
        </a:ln>
      </dgm:spPr>
    </dgm:pt>
    <dgm:pt modelId="{4BCA93F4-02D5-EE4F-AF6F-B78CD745F497}" type="pres">
      <dgm:prSet presAssocID="{F11235D8-CDDE-F542-B37B-95048EB64F9B}" presName="ParentText" presStyleLbl="revTx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41CAF8-7688-954B-AA82-F4B68DF46004}" type="pres">
      <dgm:prSet presAssocID="{F11235D8-CDDE-F542-B37B-95048EB64F9B}" presName="Triangle" presStyleLbl="alignNode1" presStyleIdx="9" presStyleCnt="13"/>
      <dgm:spPr>
        <a:solidFill>
          <a:srgbClr val="0000FF"/>
        </a:solidFill>
        <a:ln>
          <a:solidFill>
            <a:srgbClr val="0000FF"/>
          </a:solidFill>
        </a:ln>
      </dgm:spPr>
    </dgm:pt>
    <dgm:pt modelId="{EFDFDC54-5C95-8644-9F3E-F71B0EE43ADA}" type="pres">
      <dgm:prSet presAssocID="{CB5D71FE-45E8-4C49-96EB-97E6C02B250E}" presName="sibTrans" presStyleCnt="0"/>
      <dgm:spPr/>
    </dgm:pt>
    <dgm:pt modelId="{28FEAF02-4EE0-AE4B-9218-CD256C35F473}" type="pres">
      <dgm:prSet presAssocID="{CB5D71FE-45E8-4C49-96EB-97E6C02B250E}" presName="space" presStyleCnt="0"/>
      <dgm:spPr/>
    </dgm:pt>
    <dgm:pt modelId="{9A23E2D7-9DA0-564B-8D8A-C11681505AA0}" type="pres">
      <dgm:prSet presAssocID="{476DEBE0-5724-7640-A1B4-2FE6F7D64253}" presName="composite" presStyleCnt="0"/>
      <dgm:spPr/>
    </dgm:pt>
    <dgm:pt modelId="{9B5837DA-2B71-5D4A-83DA-AF49E8F776BA}" type="pres">
      <dgm:prSet presAssocID="{476DEBE0-5724-7640-A1B4-2FE6F7D64253}" presName="LShape" presStyleLbl="alignNode1" presStyleIdx="10" presStyleCnt="13"/>
      <dgm:spPr>
        <a:solidFill>
          <a:srgbClr val="0000B9"/>
        </a:solidFill>
        <a:ln>
          <a:solidFill>
            <a:srgbClr val="0000B9"/>
          </a:solidFill>
        </a:ln>
      </dgm:spPr>
    </dgm:pt>
    <dgm:pt modelId="{2EB1FBEB-FCCD-0948-9735-550188AB4B35}" type="pres">
      <dgm:prSet presAssocID="{476DEBE0-5724-7640-A1B4-2FE6F7D64253}" presName="ParentText" presStyleLbl="revTx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CF7469-CA56-F047-9F16-6A8A5A9CE907}" type="pres">
      <dgm:prSet presAssocID="{476DEBE0-5724-7640-A1B4-2FE6F7D64253}" presName="Triangle" presStyleLbl="alignNode1" presStyleIdx="11" presStyleCnt="13"/>
      <dgm:spPr>
        <a:solidFill>
          <a:srgbClr val="0000B9"/>
        </a:solidFill>
        <a:ln>
          <a:solidFill>
            <a:srgbClr val="0000B9"/>
          </a:solidFill>
        </a:ln>
      </dgm:spPr>
    </dgm:pt>
    <dgm:pt modelId="{2FCEA675-A0A2-AA42-89C0-81E13D1D5A95}" type="pres">
      <dgm:prSet presAssocID="{0043F0D1-04A6-C140-8E45-00D3E3169B26}" presName="sibTrans" presStyleCnt="0"/>
      <dgm:spPr/>
    </dgm:pt>
    <dgm:pt modelId="{C6E50237-1649-234B-9D49-8A3E0522D786}" type="pres">
      <dgm:prSet presAssocID="{0043F0D1-04A6-C140-8E45-00D3E3169B26}" presName="space" presStyleCnt="0"/>
      <dgm:spPr/>
    </dgm:pt>
    <dgm:pt modelId="{12DC0DDC-BFE3-EE45-A66A-14552DA2A315}" type="pres">
      <dgm:prSet presAssocID="{3E713C4D-D4AB-9C40-947E-A893D4EEC976}" presName="composite" presStyleCnt="0"/>
      <dgm:spPr/>
    </dgm:pt>
    <dgm:pt modelId="{9F8D1507-EF58-FA47-8736-5F928EB15DC0}" type="pres">
      <dgm:prSet presAssocID="{3E713C4D-D4AB-9C40-947E-A893D4EEC976}" presName="LShape" presStyleLbl="alignNode1" presStyleIdx="12" presStyleCnt="13"/>
      <dgm:spPr>
        <a:solidFill>
          <a:srgbClr val="000084"/>
        </a:solidFill>
        <a:ln>
          <a:solidFill>
            <a:srgbClr val="000084"/>
          </a:solidFill>
        </a:ln>
      </dgm:spPr>
    </dgm:pt>
    <dgm:pt modelId="{06AD07A9-E90A-CD4C-86E2-AB247B93B19D}" type="pres">
      <dgm:prSet presAssocID="{3E713C4D-D4AB-9C40-947E-A893D4EEC976}" presName="ParentText" presStyleLbl="revTx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7923C2F-2A59-D84B-B5ED-89EF9927A34A}" type="presOf" srcId="{E1FCA916-8734-8B47-9C77-040803101837}" destId="{17AD4A0D-5803-6B46-887B-2F22766763E9}" srcOrd="0" destOrd="0" presId="urn:microsoft.com/office/officeart/2009/3/layout/StepUpProcess"/>
    <dgm:cxn modelId="{3AB31481-5B10-F344-B5F8-C2CC89DDD7ED}" srcId="{0344A7AE-95FB-D748-9EDC-8B22297D9E31}" destId="{E5FD5615-DF85-F84C-BC32-FECB3B9E9314}" srcOrd="1" destOrd="0" parTransId="{A2638F29-F215-934F-8211-91291C4B4933}" sibTransId="{A944572C-D9E7-5F42-83FF-5F6DE79B2D18}"/>
    <dgm:cxn modelId="{24160FBC-C2E4-4540-98C9-976BBE4DFA03}" srcId="{0344A7AE-95FB-D748-9EDC-8B22297D9E31}" destId="{3E713C4D-D4AB-9C40-947E-A893D4EEC976}" srcOrd="6" destOrd="0" parTransId="{E08DA101-3675-A84A-AC5A-E786A2FF1341}" sibTransId="{A420C46F-4327-3B47-BF9C-1328F8D0D438}"/>
    <dgm:cxn modelId="{A5481D73-4DFD-1C46-A0D9-3FAF1250DDAC}" type="presOf" srcId="{F11235D8-CDDE-F542-B37B-95048EB64F9B}" destId="{4BCA93F4-02D5-EE4F-AF6F-B78CD745F497}" srcOrd="0" destOrd="0" presId="urn:microsoft.com/office/officeart/2009/3/layout/StepUpProcess"/>
    <dgm:cxn modelId="{F838A758-AEC0-AA4C-9AF4-7E2BED32E2FE}" type="presOf" srcId="{3E713C4D-D4AB-9C40-947E-A893D4EEC976}" destId="{06AD07A9-E90A-CD4C-86E2-AB247B93B19D}" srcOrd="0" destOrd="0" presId="urn:microsoft.com/office/officeart/2009/3/layout/StepUpProcess"/>
    <dgm:cxn modelId="{EFE9FC16-E048-3B4C-BAB6-E6BE5C00CF9B}" type="presOf" srcId="{E5FD5615-DF85-F84C-BC32-FECB3B9E9314}" destId="{292900CB-2E2C-0B40-81D0-8A0FE56C9C69}" srcOrd="0" destOrd="0" presId="urn:microsoft.com/office/officeart/2009/3/layout/StepUpProcess"/>
    <dgm:cxn modelId="{7E8F58EC-6ED4-3742-9F89-479290F51278}" type="presOf" srcId="{DA56084F-6BE5-C84B-8198-2C7A90B12AF4}" destId="{7F5DFC29-6375-9245-895A-F39EE2B2D46F}" srcOrd="0" destOrd="0" presId="urn:microsoft.com/office/officeart/2009/3/layout/StepUpProcess"/>
    <dgm:cxn modelId="{0EA997B5-CEA2-BF42-9400-E92209387FE6}" srcId="{0344A7AE-95FB-D748-9EDC-8B22297D9E31}" destId="{54B8793E-BC4F-FE4E-8F3B-FB5106FB0778}" srcOrd="0" destOrd="0" parTransId="{709D2966-9CA9-364B-92B6-F58FD62EE8D9}" sibTransId="{366C14D6-8F28-4947-BAED-1515B45C581B}"/>
    <dgm:cxn modelId="{F53469F3-5CEE-4F45-8DF3-820F4F0B3D74}" type="presOf" srcId="{0344A7AE-95FB-D748-9EDC-8B22297D9E31}" destId="{9E617BBA-2F32-1B4F-943F-E91230F086CA}" srcOrd="0" destOrd="0" presId="urn:microsoft.com/office/officeart/2009/3/layout/StepUpProcess"/>
    <dgm:cxn modelId="{13A64403-AFCC-334B-8382-FFECB17045EC}" srcId="{0344A7AE-95FB-D748-9EDC-8B22297D9E31}" destId="{476DEBE0-5724-7640-A1B4-2FE6F7D64253}" srcOrd="5" destOrd="0" parTransId="{D5AE9B34-5EBF-CA43-9B5D-F83D25DFEC1B}" sibTransId="{0043F0D1-04A6-C140-8E45-00D3E3169B26}"/>
    <dgm:cxn modelId="{ACE26020-69EE-2647-8F69-BE93DC64FC51}" srcId="{0344A7AE-95FB-D748-9EDC-8B22297D9E31}" destId="{DA56084F-6BE5-C84B-8198-2C7A90B12AF4}" srcOrd="2" destOrd="0" parTransId="{A665ECC2-F8C5-5649-A8DC-4C9A022A15CE}" sibTransId="{B7B86251-1EBE-974F-937E-3818E3A0924F}"/>
    <dgm:cxn modelId="{14358D62-CA09-0B45-A67C-2EDCDF16D3A5}" type="presOf" srcId="{54B8793E-BC4F-FE4E-8F3B-FB5106FB0778}" destId="{AD3066E3-2F1D-3744-80BB-1D21D67F546F}" srcOrd="0" destOrd="0" presId="urn:microsoft.com/office/officeart/2009/3/layout/StepUpProcess"/>
    <dgm:cxn modelId="{380007F1-6481-3541-940D-6CB5B00EB169}" srcId="{0344A7AE-95FB-D748-9EDC-8B22297D9E31}" destId="{E1FCA916-8734-8B47-9C77-040803101837}" srcOrd="3" destOrd="0" parTransId="{BAFC6BB8-A720-1B49-9D66-36E746CFFBC6}" sibTransId="{F57B604A-2B15-4A49-B24A-C717318E2975}"/>
    <dgm:cxn modelId="{822BA3AB-52BB-894D-9F4E-DD06B70348D3}" type="presOf" srcId="{476DEBE0-5724-7640-A1B4-2FE6F7D64253}" destId="{2EB1FBEB-FCCD-0948-9735-550188AB4B35}" srcOrd="0" destOrd="0" presId="urn:microsoft.com/office/officeart/2009/3/layout/StepUpProcess"/>
    <dgm:cxn modelId="{D266E636-01E7-5945-935A-C954C57375C7}" srcId="{0344A7AE-95FB-D748-9EDC-8B22297D9E31}" destId="{F11235D8-CDDE-F542-B37B-95048EB64F9B}" srcOrd="4" destOrd="0" parTransId="{9C922B93-3B20-064F-9D5E-822BE0BCBB01}" sibTransId="{CB5D71FE-45E8-4C49-96EB-97E6C02B250E}"/>
    <dgm:cxn modelId="{F5ABE8C5-C851-DA4D-8EC8-C2E9E0740D44}" type="presParOf" srcId="{9E617BBA-2F32-1B4F-943F-E91230F086CA}" destId="{28D95B07-E4FB-3244-BB8D-ECD1A0EF605F}" srcOrd="0" destOrd="0" presId="urn:microsoft.com/office/officeart/2009/3/layout/StepUpProcess"/>
    <dgm:cxn modelId="{55613A26-22E3-6B45-BFCC-5BA0127A527C}" type="presParOf" srcId="{28D95B07-E4FB-3244-BB8D-ECD1A0EF605F}" destId="{93A34121-F784-1949-9CF1-41410298E1D0}" srcOrd="0" destOrd="0" presId="urn:microsoft.com/office/officeart/2009/3/layout/StepUpProcess"/>
    <dgm:cxn modelId="{E262AC58-FBA2-994A-A60A-F2A394F87D61}" type="presParOf" srcId="{28D95B07-E4FB-3244-BB8D-ECD1A0EF605F}" destId="{AD3066E3-2F1D-3744-80BB-1D21D67F546F}" srcOrd="1" destOrd="0" presId="urn:microsoft.com/office/officeart/2009/3/layout/StepUpProcess"/>
    <dgm:cxn modelId="{74F07D2F-8C1F-C547-9EE8-2711CB5EB4A2}" type="presParOf" srcId="{28D95B07-E4FB-3244-BB8D-ECD1A0EF605F}" destId="{82CA599A-2ACC-CA46-B6AA-CDF2A5C27631}" srcOrd="2" destOrd="0" presId="urn:microsoft.com/office/officeart/2009/3/layout/StepUpProcess"/>
    <dgm:cxn modelId="{83D093A0-3B3B-B349-AEE7-DAADF41B7E50}" type="presParOf" srcId="{9E617BBA-2F32-1B4F-943F-E91230F086CA}" destId="{7674F104-4F4A-AE48-B0A7-92848E37941E}" srcOrd="1" destOrd="0" presId="urn:microsoft.com/office/officeart/2009/3/layout/StepUpProcess"/>
    <dgm:cxn modelId="{B40C2E6F-BB44-2B4C-ADF8-2AAD1B0F4D7A}" type="presParOf" srcId="{7674F104-4F4A-AE48-B0A7-92848E37941E}" destId="{6F87651A-37A7-154B-8844-76695078FADE}" srcOrd="0" destOrd="0" presId="urn:microsoft.com/office/officeart/2009/3/layout/StepUpProcess"/>
    <dgm:cxn modelId="{691AC456-DC40-1C4E-B78F-E7201FDC54A8}" type="presParOf" srcId="{9E617BBA-2F32-1B4F-943F-E91230F086CA}" destId="{3BDFA582-3F92-D04F-A4C9-ADD36EA10E34}" srcOrd="2" destOrd="0" presId="urn:microsoft.com/office/officeart/2009/3/layout/StepUpProcess"/>
    <dgm:cxn modelId="{47D0D071-21CB-9D4C-A670-B7711C38236C}" type="presParOf" srcId="{3BDFA582-3F92-D04F-A4C9-ADD36EA10E34}" destId="{3D1C2D77-6542-2545-9E6D-DDFCF5CA85F7}" srcOrd="0" destOrd="0" presId="urn:microsoft.com/office/officeart/2009/3/layout/StepUpProcess"/>
    <dgm:cxn modelId="{220A50BA-00F4-4F44-93D8-893E4CDD92D4}" type="presParOf" srcId="{3BDFA582-3F92-D04F-A4C9-ADD36EA10E34}" destId="{292900CB-2E2C-0B40-81D0-8A0FE56C9C69}" srcOrd="1" destOrd="0" presId="urn:microsoft.com/office/officeart/2009/3/layout/StepUpProcess"/>
    <dgm:cxn modelId="{16889117-DEFF-7147-BFF2-E934C59A94EF}" type="presParOf" srcId="{3BDFA582-3F92-D04F-A4C9-ADD36EA10E34}" destId="{0106BDE0-9EB9-4F4E-905B-DDD089DEA2DD}" srcOrd="2" destOrd="0" presId="urn:microsoft.com/office/officeart/2009/3/layout/StepUpProcess"/>
    <dgm:cxn modelId="{56F76458-EBF2-0F44-AFC6-6A6595C596D5}" type="presParOf" srcId="{9E617BBA-2F32-1B4F-943F-E91230F086CA}" destId="{880FB8D2-F0E4-8F45-92BF-9766A7C101A2}" srcOrd="3" destOrd="0" presId="urn:microsoft.com/office/officeart/2009/3/layout/StepUpProcess"/>
    <dgm:cxn modelId="{A0C4ADB3-6342-C944-80CF-2F697C95D13E}" type="presParOf" srcId="{880FB8D2-F0E4-8F45-92BF-9766A7C101A2}" destId="{01322E81-6161-8847-AEAB-F0AA02C8E035}" srcOrd="0" destOrd="0" presId="urn:microsoft.com/office/officeart/2009/3/layout/StepUpProcess"/>
    <dgm:cxn modelId="{3AE220C7-36FE-8F47-831A-AC2AF41086DB}" type="presParOf" srcId="{9E617BBA-2F32-1B4F-943F-E91230F086CA}" destId="{57EE43D3-7D80-7644-9059-1865D48CD161}" srcOrd="4" destOrd="0" presId="urn:microsoft.com/office/officeart/2009/3/layout/StepUpProcess"/>
    <dgm:cxn modelId="{C49C0D1A-FB28-F843-B2B0-26625E00A867}" type="presParOf" srcId="{57EE43D3-7D80-7644-9059-1865D48CD161}" destId="{CD817EB6-8756-914B-838B-96C2E7714954}" srcOrd="0" destOrd="0" presId="urn:microsoft.com/office/officeart/2009/3/layout/StepUpProcess"/>
    <dgm:cxn modelId="{D210689F-57AB-424C-8DB6-52C98A82539D}" type="presParOf" srcId="{57EE43D3-7D80-7644-9059-1865D48CD161}" destId="{7F5DFC29-6375-9245-895A-F39EE2B2D46F}" srcOrd="1" destOrd="0" presId="urn:microsoft.com/office/officeart/2009/3/layout/StepUpProcess"/>
    <dgm:cxn modelId="{A0E3AF46-9018-B44C-A5A5-D80984113C54}" type="presParOf" srcId="{57EE43D3-7D80-7644-9059-1865D48CD161}" destId="{45732D72-A1B2-F345-A172-2C7B95ED8F75}" srcOrd="2" destOrd="0" presId="urn:microsoft.com/office/officeart/2009/3/layout/StepUpProcess"/>
    <dgm:cxn modelId="{C975F55E-1C63-D349-88F1-B37F2AE6D130}" type="presParOf" srcId="{9E617BBA-2F32-1B4F-943F-E91230F086CA}" destId="{C67A2149-C51B-CC42-B779-853951782C35}" srcOrd="5" destOrd="0" presId="urn:microsoft.com/office/officeart/2009/3/layout/StepUpProcess"/>
    <dgm:cxn modelId="{41C2271B-42FB-9248-9747-E77055FE782A}" type="presParOf" srcId="{C67A2149-C51B-CC42-B779-853951782C35}" destId="{036E493B-6FBB-8449-8479-EC152474FAC4}" srcOrd="0" destOrd="0" presId="urn:microsoft.com/office/officeart/2009/3/layout/StepUpProcess"/>
    <dgm:cxn modelId="{9300D178-ED77-9042-814C-D70D60D52C5D}" type="presParOf" srcId="{9E617BBA-2F32-1B4F-943F-E91230F086CA}" destId="{DDD985AB-18BE-4A47-A4EA-6E957EBBE92D}" srcOrd="6" destOrd="0" presId="urn:microsoft.com/office/officeart/2009/3/layout/StepUpProcess"/>
    <dgm:cxn modelId="{C5580D97-2213-DC45-922C-BF3BFB287817}" type="presParOf" srcId="{DDD985AB-18BE-4A47-A4EA-6E957EBBE92D}" destId="{ED36E69B-E79B-464C-8BE2-BDEFF5410A57}" srcOrd="0" destOrd="0" presId="urn:microsoft.com/office/officeart/2009/3/layout/StepUpProcess"/>
    <dgm:cxn modelId="{DEE99C3D-4011-1B41-BD69-E0E68413C4AD}" type="presParOf" srcId="{DDD985AB-18BE-4A47-A4EA-6E957EBBE92D}" destId="{17AD4A0D-5803-6B46-887B-2F22766763E9}" srcOrd="1" destOrd="0" presId="urn:microsoft.com/office/officeart/2009/3/layout/StepUpProcess"/>
    <dgm:cxn modelId="{0E7F04DA-60EA-AB4B-9E30-303874CF778B}" type="presParOf" srcId="{DDD985AB-18BE-4A47-A4EA-6E957EBBE92D}" destId="{6A9F2908-9EC1-EB47-8136-D45B23C0D701}" srcOrd="2" destOrd="0" presId="urn:microsoft.com/office/officeart/2009/3/layout/StepUpProcess"/>
    <dgm:cxn modelId="{A8760FF1-926A-9747-80BB-FAFC911F12D9}" type="presParOf" srcId="{9E617BBA-2F32-1B4F-943F-E91230F086CA}" destId="{F66A161B-0CD9-434D-87CE-A03E64D66F29}" srcOrd="7" destOrd="0" presId="urn:microsoft.com/office/officeart/2009/3/layout/StepUpProcess"/>
    <dgm:cxn modelId="{DDC2AF12-B365-6C49-B602-CEE20553312D}" type="presParOf" srcId="{F66A161B-0CD9-434D-87CE-A03E64D66F29}" destId="{C0CB407C-2758-8740-AF56-FE3887C8E34A}" srcOrd="0" destOrd="0" presId="urn:microsoft.com/office/officeart/2009/3/layout/StepUpProcess"/>
    <dgm:cxn modelId="{63E28F35-4AF4-9B4F-81E1-2CE58A039747}" type="presParOf" srcId="{9E617BBA-2F32-1B4F-943F-E91230F086CA}" destId="{D6085C36-E01C-AE4F-ADC9-A12A9859247F}" srcOrd="8" destOrd="0" presId="urn:microsoft.com/office/officeart/2009/3/layout/StepUpProcess"/>
    <dgm:cxn modelId="{8F8B9F19-C25D-794F-8F20-FB1F498FBA2A}" type="presParOf" srcId="{D6085C36-E01C-AE4F-ADC9-A12A9859247F}" destId="{ED50B592-1E47-5F4F-A466-8251220F8633}" srcOrd="0" destOrd="0" presId="urn:microsoft.com/office/officeart/2009/3/layout/StepUpProcess"/>
    <dgm:cxn modelId="{B94A560F-3915-1A42-B3F6-F0052BA052E8}" type="presParOf" srcId="{D6085C36-E01C-AE4F-ADC9-A12A9859247F}" destId="{4BCA93F4-02D5-EE4F-AF6F-B78CD745F497}" srcOrd="1" destOrd="0" presId="urn:microsoft.com/office/officeart/2009/3/layout/StepUpProcess"/>
    <dgm:cxn modelId="{BC38D3ED-E006-EF4B-BF49-F317B51AE67A}" type="presParOf" srcId="{D6085C36-E01C-AE4F-ADC9-A12A9859247F}" destId="{F241CAF8-7688-954B-AA82-F4B68DF46004}" srcOrd="2" destOrd="0" presId="urn:microsoft.com/office/officeart/2009/3/layout/StepUpProcess"/>
    <dgm:cxn modelId="{F077A2B9-CF75-7A45-95A8-A0DA6824803A}" type="presParOf" srcId="{9E617BBA-2F32-1B4F-943F-E91230F086CA}" destId="{EFDFDC54-5C95-8644-9F3E-F71B0EE43ADA}" srcOrd="9" destOrd="0" presId="urn:microsoft.com/office/officeart/2009/3/layout/StepUpProcess"/>
    <dgm:cxn modelId="{05E4A5DA-94E9-DE4A-9199-FBB46A912431}" type="presParOf" srcId="{EFDFDC54-5C95-8644-9F3E-F71B0EE43ADA}" destId="{28FEAF02-4EE0-AE4B-9218-CD256C35F473}" srcOrd="0" destOrd="0" presId="urn:microsoft.com/office/officeart/2009/3/layout/StepUpProcess"/>
    <dgm:cxn modelId="{72CBBD74-4094-0149-94C1-1B64BDE93290}" type="presParOf" srcId="{9E617BBA-2F32-1B4F-943F-E91230F086CA}" destId="{9A23E2D7-9DA0-564B-8D8A-C11681505AA0}" srcOrd="10" destOrd="0" presId="urn:microsoft.com/office/officeart/2009/3/layout/StepUpProcess"/>
    <dgm:cxn modelId="{5A622AD5-1533-4342-B3BC-ADB21E2D677C}" type="presParOf" srcId="{9A23E2D7-9DA0-564B-8D8A-C11681505AA0}" destId="{9B5837DA-2B71-5D4A-83DA-AF49E8F776BA}" srcOrd="0" destOrd="0" presId="urn:microsoft.com/office/officeart/2009/3/layout/StepUpProcess"/>
    <dgm:cxn modelId="{CE00E948-430A-6D47-BE37-781EA673F973}" type="presParOf" srcId="{9A23E2D7-9DA0-564B-8D8A-C11681505AA0}" destId="{2EB1FBEB-FCCD-0948-9735-550188AB4B35}" srcOrd="1" destOrd="0" presId="urn:microsoft.com/office/officeart/2009/3/layout/StepUpProcess"/>
    <dgm:cxn modelId="{A08BA5EC-1284-AD46-A457-89D3C6FA9083}" type="presParOf" srcId="{9A23E2D7-9DA0-564B-8D8A-C11681505AA0}" destId="{C4CF7469-CA56-F047-9F16-6A8A5A9CE907}" srcOrd="2" destOrd="0" presId="urn:microsoft.com/office/officeart/2009/3/layout/StepUpProcess"/>
    <dgm:cxn modelId="{DAB66FA6-33E7-2B4C-A1C0-868816AF9601}" type="presParOf" srcId="{9E617BBA-2F32-1B4F-943F-E91230F086CA}" destId="{2FCEA675-A0A2-AA42-89C0-81E13D1D5A95}" srcOrd="11" destOrd="0" presId="urn:microsoft.com/office/officeart/2009/3/layout/StepUpProcess"/>
    <dgm:cxn modelId="{A9FCE041-952B-EF47-9504-90E44C358A53}" type="presParOf" srcId="{2FCEA675-A0A2-AA42-89C0-81E13D1D5A95}" destId="{C6E50237-1649-234B-9D49-8A3E0522D786}" srcOrd="0" destOrd="0" presId="urn:microsoft.com/office/officeart/2009/3/layout/StepUpProcess"/>
    <dgm:cxn modelId="{A6C1FC21-B4C8-9544-9ACD-72252E535DD5}" type="presParOf" srcId="{9E617BBA-2F32-1B4F-943F-E91230F086CA}" destId="{12DC0DDC-BFE3-EE45-A66A-14552DA2A315}" srcOrd="12" destOrd="0" presId="urn:microsoft.com/office/officeart/2009/3/layout/StepUpProcess"/>
    <dgm:cxn modelId="{563618BF-3348-054F-9496-34A2FA5980B9}" type="presParOf" srcId="{12DC0DDC-BFE3-EE45-A66A-14552DA2A315}" destId="{9F8D1507-EF58-FA47-8736-5F928EB15DC0}" srcOrd="0" destOrd="0" presId="urn:microsoft.com/office/officeart/2009/3/layout/StepUpProcess"/>
    <dgm:cxn modelId="{1AFA42D5-69D5-F54F-985C-EDAFF13F480F}" type="presParOf" srcId="{12DC0DDC-BFE3-EE45-A66A-14552DA2A315}" destId="{06AD07A9-E90A-CD4C-86E2-AB247B93B19D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A34121-F784-1949-9CF1-41410298E1D0}">
      <dsp:nvSpPr>
        <dsp:cNvPr id="0" name=""/>
        <dsp:cNvSpPr/>
      </dsp:nvSpPr>
      <dsp:spPr>
        <a:xfrm rot="5400000">
          <a:off x="236121" y="3634675"/>
          <a:ext cx="703798" cy="1171104"/>
        </a:xfrm>
        <a:prstGeom prst="corner">
          <a:avLst>
            <a:gd name="adj1" fmla="val 16120"/>
            <a:gd name="adj2" fmla="val 16110"/>
          </a:avLst>
        </a:prstGeom>
        <a:solidFill>
          <a:srgbClr val="5EE2FE"/>
        </a:solidFill>
        <a:ln w="9525" cap="flat" cmpd="sng" algn="ctr">
          <a:solidFill>
            <a:srgbClr val="5EE2FE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D3066E3-2F1D-3744-80BB-1D21D67F546F}">
      <dsp:nvSpPr>
        <dsp:cNvPr id="0" name=""/>
        <dsp:cNvSpPr/>
      </dsp:nvSpPr>
      <dsp:spPr>
        <a:xfrm>
          <a:off x="118640" y="3984583"/>
          <a:ext cx="1057279" cy="9267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/>
            <a:t>Year 1</a:t>
          </a:r>
        </a:p>
      </dsp:txBody>
      <dsp:txXfrm>
        <a:off x="118640" y="3984583"/>
        <a:ext cx="1057279" cy="926767"/>
      </dsp:txXfrm>
    </dsp:sp>
    <dsp:sp modelId="{82CA599A-2ACC-CA46-B6AA-CDF2A5C27631}">
      <dsp:nvSpPr>
        <dsp:cNvPr id="0" name=""/>
        <dsp:cNvSpPr/>
      </dsp:nvSpPr>
      <dsp:spPr>
        <a:xfrm>
          <a:off x="976433" y="3548457"/>
          <a:ext cx="199486" cy="199486"/>
        </a:xfrm>
        <a:prstGeom prst="triangle">
          <a:avLst>
            <a:gd name="adj" fmla="val 100000"/>
          </a:avLst>
        </a:prstGeom>
        <a:solidFill>
          <a:srgbClr val="5EE2FE"/>
        </a:solidFill>
        <a:ln w="9525" cap="flat" cmpd="sng" algn="ctr">
          <a:solidFill>
            <a:srgbClr val="5EE2FE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D1C2D77-6542-2545-9E6D-DDFCF5CA85F7}">
      <dsp:nvSpPr>
        <dsp:cNvPr id="0" name=""/>
        <dsp:cNvSpPr/>
      </dsp:nvSpPr>
      <dsp:spPr>
        <a:xfrm rot="5400000">
          <a:off x="1530438" y="3314395"/>
          <a:ext cx="703798" cy="1171104"/>
        </a:xfrm>
        <a:prstGeom prst="corner">
          <a:avLst>
            <a:gd name="adj1" fmla="val 16120"/>
            <a:gd name="adj2" fmla="val 16110"/>
          </a:avLst>
        </a:prstGeom>
        <a:solidFill>
          <a:srgbClr val="00BCFE"/>
        </a:solidFill>
        <a:ln w="9525" cap="flat" cmpd="sng" algn="ctr">
          <a:solidFill>
            <a:srgbClr val="00BCFE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92900CB-2E2C-0B40-81D0-8A0FE56C9C69}">
      <dsp:nvSpPr>
        <dsp:cNvPr id="0" name=""/>
        <dsp:cNvSpPr/>
      </dsp:nvSpPr>
      <dsp:spPr>
        <a:xfrm>
          <a:off x="1412957" y="3664303"/>
          <a:ext cx="1057279" cy="9267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/>
            <a:t>Year 2</a:t>
          </a:r>
        </a:p>
      </dsp:txBody>
      <dsp:txXfrm>
        <a:off x="1412957" y="3664303"/>
        <a:ext cx="1057279" cy="926767"/>
      </dsp:txXfrm>
    </dsp:sp>
    <dsp:sp modelId="{0106BDE0-9EB9-4F4E-905B-DDD089DEA2DD}">
      <dsp:nvSpPr>
        <dsp:cNvPr id="0" name=""/>
        <dsp:cNvSpPr/>
      </dsp:nvSpPr>
      <dsp:spPr>
        <a:xfrm>
          <a:off x="2270750" y="3228177"/>
          <a:ext cx="199486" cy="199486"/>
        </a:xfrm>
        <a:prstGeom prst="triangle">
          <a:avLst>
            <a:gd name="adj" fmla="val 100000"/>
          </a:avLst>
        </a:prstGeom>
        <a:solidFill>
          <a:srgbClr val="00BCFE"/>
        </a:solidFill>
        <a:ln w="9525" cap="flat" cmpd="sng" algn="ctr">
          <a:solidFill>
            <a:srgbClr val="00BCFE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817EB6-8756-914B-838B-96C2E7714954}">
      <dsp:nvSpPr>
        <dsp:cNvPr id="0" name=""/>
        <dsp:cNvSpPr/>
      </dsp:nvSpPr>
      <dsp:spPr>
        <a:xfrm rot="5400000">
          <a:off x="2824755" y="2994115"/>
          <a:ext cx="703798" cy="1171104"/>
        </a:xfrm>
        <a:prstGeom prst="corner">
          <a:avLst>
            <a:gd name="adj1" fmla="val 16120"/>
            <a:gd name="adj2" fmla="val 16110"/>
          </a:avLst>
        </a:prstGeom>
        <a:solidFill>
          <a:srgbClr val="0099FF"/>
        </a:solidFill>
        <a:ln w="9525" cap="flat" cmpd="sng" algn="ctr">
          <a:solidFill>
            <a:srgbClr val="0099FF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5DFC29-6375-9245-895A-F39EE2B2D46F}">
      <dsp:nvSpPr>
        <dsp:cNvPr id="0" name=""/>
        <dsp:cNvSpPr/>
      </dsp:nvSpPr>
      <dsp:spPr>
        <a:xfrm>
          <a:off x="2707274" y="3344023"/>
          <a:ext cx="1057279" cy="9267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/>
            <a:t>Year 3</a:t>
          </a:r>
        </a:p>
      </dsp:txBody>
      <dsp:txXfrm>
        <a:off x="2707274" y="3344023"/>
        <a:ext cx="1057279" cy="926767"/>
      </dsp:txXfrm>
    </dsp:sp>
    <dsp:sp modelId="{45732D72-A1B2-F345-A172-2C7B95ED8F75}">
      <dsp:nvSpPr>
        <dsp:cNvPr id="0" name=""/>
        <dsp:cNvSpPr/>
      </dsp:nvSpPr>
      <dsp:spPr>
        <a:xfrm>
          <a:off x="3565067" y="2907897"/>
          <a:ext cx="199486" cy="199486"/>
        </a:xfrm>
        <a:prstGeom prst="triangle">
          <a:avLst>
            <a:gd name="adj" fmla="val 100000"/>
          </a:avLst>
        </a:prstGeom>
        <a:solidFill>
          <a:srgbClr val="0099FF"/>
        </a:solidFill>
        <a:ln w="9525" cap="flat" cmpd="sng" algn="ctr">
          <a:solidFill>
            <a:srgbClr val="0099FF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D36E69B-E79B-464C-8BE2-BDEFF5410A57}">
      <dsp:nvSpPr>
        <dsp:cNvPr id="0" name=""/>
        <dsp:cNvSpPr/>
      </dsp:nvSpPr>
      <dsp:spPr>
        <a:xfrm rot="5400000">
          <a:off x="4119072" y="2673835"/>
          <a:ext cx="703798" cy="1171104"/>
        </a:xfrm>
        <a:prstGeom prst="corner">
          <a:avLst>
            <a:gd name="adj1" fmla="val 16120"/>
            <a:gd name="adj2" fmla="val 16110"/>
          </a:avLst>
        </a:prstGeom>
        <a:solidFill>
          <a:srgbClr val="0064FF"/>
        </a:solidFill>
        <a:ln w="9525" cap="flat" cmpd="sng" algn="ctr">
          <a:solidFill>
            <a:srgbClr val="0064FF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7AD4A0D-5803-6B46-887B-2F22766763E9}">
      <dsp:nvSpPr>
        <dsp:cNvPr id="0" name=""/>
        <dsp:cNvSpPr/>
      </dsp:nvSpPr>
      <dsp:spPr>
        <a:xfrm>
          <a:off x="4001591" y="3023743"/>
          <a:ext cx="1057279" cy="9267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/>
            <a:t>Year 4</a:t>
          </a:r>
        </a:p>
      </dsp:txBody>
      <dsp:txXfrm>
        <a:off x="4001591" y="3023743"/>
        <a:ext cx="1057279" cy="926767"/>
      </dsp:txXfrm>
    </dsp:sp>
    <dsp:sp modelId="{6A9F2908-9EC1-EB47-8136-D45B23C0D701}">
      <dsp:nvSpPr>
        <dsp:cNvPr id="0" name=""/>
        <dsp:cNvSpPr/>
      </dsp:nvSpPr>
      <dsp:spPr>
        <a:xfrm>
          <a:off x="4859383" y="2587617"/>
          <a:ext cx="199486" cy="199486"/>
        </a:xfrm>
        <a:prstGeom prst="triangle">
          <a:avLst>
            <a:gd name="adj" fmla="val 100000"/>
          </a:avLst>
        </a:prstGeom>
        <a:solidFill>
          <a:srgbClr val="0064FF"/>
        </a:solidFill>
        <a:ln w="9525" cap="flat" cmpd="sng" algn="ctr">
          <a:solidFill>
            <a:srgbClr val="0064FF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D50B592-1E47-5F4F-A466-8251220F8633}">
      <dsp:nvSpPr>
        <dsp:cNvPr id="0" name=""/>
        <dsp:cNvSpPr/>
      </dsp:nvSpPr>
      <dsp:spPr>
        <a:xfrm rot="5400000">
          <a:off x="5413389" y="2353555"/>
          <a:ext cx="703798" cy="1171104"/>
        </a:xfrm>
        <a:prstGeom prst="corner">
          <a:avLst>
            <a:gd name="adj1" fmla="val 16120"/>
            <a:gd name="adj2" fmla="val 16110"/>
          </a:avLst>
        </a:prstGeom>
        <a:solidFill>
          <a:srgbClr val="0000FF"/>
        </a:solidFill>
        <a:ln w="9525" cap="flat" cmpd="sng" algn="ctr">
          <a:solidFill>
            <a:srgbClr val="0000FF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BCA93F4-02D5-EE4F-AF6F-B78CD745F497}">
      <dsp:nvSpPr>
        <dsp:cNvPr id="0" name=""/>
        <dsp:cNvSpPr/>
      </dsp:nvSpPr>
      <dsp:spPr>
        <a:xfrm>
          <a:off x="5295907" y="2703463"/>
          <a:ext cx="1057279" cy="9267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/>
            <a:t>Year 5</a:t>
          </a:r>
        </a:p>
      </dsp:txBody>
      <dsp:txXfrm>
        <a:off x="5295907" y="2703463"/>
        <a:ext cx="1057279" cy="926767"/>
      </dsp:txXfrm>
    </dsp:sp>
    <dsp:sp modelId="{F241CAF8-7688-954B-AA82-F4B68DF46004}">
      <dsp:nvSpPr>
        <dsp:cNvPr id="0" name=""/>
        <dsp:cNvSpPr/>
      </dsp:nvSpPr>
      <dsp:spPr>
        <a:xfrm>
          <a:off x="6153700" y="2267337"/>
          <a:ext cx="199486" cy="199486"/>
        </a:xfrm>
        <a:prstGeom prst="triangle">
          <a:avLst>
            <a:gd name="adj" fmla="val 100000"/>
          </a:avLst>
        </a:prstGeom>
        <a:solidFill>
          <a:srgbClr val="0000FF"/>
        </a:solidFill>
        <a:ln w="9525" cap="flat" cmpd="sng" algn="ctr">
          <a:solidFill>
            <a:srgbClr val="0000FF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B5837DA-2B71-5D4A-83DA-AF49E8F776BA}">
      <dsp:nvSpPr>
        <dsp:cNvPr id="0" name=""/>
        <dsp:cNvSpPr/>
      </dsp:nvSpPr>
      <dsp:spPr>
        <a:xfrm rot="5400000">
          <a:off x="6707706" y="2033275"/>
          <a:ext cx="703798" cy="1171104"/>
        </a:xfrm>
        <a:prstGeom prst="corner">
          <a:avLst>
            <a:gd name="adj1" fmla="val 16120"/>
            <a:gd name="adj2" fmla="val 16110"/>
          </a:avLst>
        </a:prstGeom>
        <a:solidFill>
          <a:srgbClr val="0000B9"/>
        </a:solidFill>
        <a:ln w="9525" cap="flat" cmpd="sng" algn="ctr">
          <a:solidFill>
            <a:srgbClr val="0000B9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EB1FBEB-FCCD-0948-9735-550188AB4B35}">
      <dsp:nvSpPr>
        <dsp:cNvPr id="0" name=""/>
        <dsp:cNvSpPr/>
      </dsp:nvSpPr>
      <dsp:spPr>
        <a:xfrm>
          <a:off x="6590224" y="2383183"/>
          <a:ext cx="1057279" cy="926767"/>
        </a:xfrm>
        <a:prstGeom prst="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/>
            <a:t>Year 6</a:t>
          </a:r>
        </a:p>
      </dsp:txBody>
      <dsp:txXfrm>
        <a:off x="6590224" y="2383183"/>
        <a:ext cx="1057279" cy="926767"/>
      </dsp:txXfrm>
    </dsp:sp>
    <dsp:sp modelId="{C4CF7469-CA56-F047-9F16-6A8A5A9CE907}">
      <dsp:nvSpPr>
        <dsp:cNvPr id="0" name=""/>
        <dsp:cNvSpPr/>
      </dsp:nvSpPr>
      <dsp:spPr>
        <a:xfrm>
          <a:off x="7448017" y="1947057"/>
          <a:ext cx="199486" cy="199486"/>
        </a:xfrm>
        <a:prstGeom prst="triangle">
          <a:avLst>
            <a:gd name="adj" fmla="val 100000"/>
          </a:avLst>
        </a:prstGeom>
        <a:solidFill>
          <a:srgbClr val="0000B9"/>
        </a:solidFill>
        <a:ln w="9525" cap="flat" cmpd="sng" algn="ctr">
          <a:solidFill>
            <a:srgbClr val="0000B9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F8D1507-EF58-FA47-8736-5F928EB15DC0}">
      <dsp:nvSpPr>
        <dsp:cNvPr id="0" name=""/>
        <dsp:cNvSpPr/>
      </dsp:nvSpPr>
      <dsp:spPr>
        <a:xfrm rot="5400000">
          <a:off x="8002022" y="1712995"/>
          <a:ext cx="703798" cy="1171104"/>
        </a:xfrm>
        <a:prstGeom prst="corner">
          <a:avLst>
            <a:gd name="adj1" fmla="val 16120"/>
            <a:gd name="adj2" fmla="val 16110"/>
          </a:avLst>
        </a:prstGeom>
        <a:solidFill>
          <a:srgbClr val="000084"/>
        </a:solidFill>
        <a:ln w="9525" cap="flat" cmpd="sng" algn="ctr">
          <a:solidFill>
            <a:srgbClr val="000084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AD07A9-E90A-CD4C-86E2-AB247B93B19D}">
      <dsp:nvSpPr>
        <dsp:cNvPr id="0" name=""/>
        <dsp:cNvSpPr/>
      </dsp:nvSpPr>
      <dsp:spPr>
        <a:xfrm>
          <a:off x="7884541" y="2062903"/>
          <a:ext cx="1057279" cy="9267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/>
            <a:t>Year 7</a:t>
          </a:r>
        </a:p>
      </dsp:txBody>
      <dsp:txXfrm>
        <a:off x="7884541" y="2062903"/>
        <a:ext cx="1057279" cy="9267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CD55-984F-884F-A312-6B49FEA92180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212F5-3E75-C24A-9CAB-37C8A3DC5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984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CD55-984F-884F-A312-6B49FEA92180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212F5-3E75-C24A-9CAB-37C8A3DC5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72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CD55-984F-884F-A312-6B49FEA92180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212F5-3E75-C24A-9CAB-37C8A3DC5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742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CD55-984F-884F-A312-6B49FEA92180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212F5-3E75-C24A-9CAB-37C8A3DC5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081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CD55-984F-884F-A312-6B49FEA92180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212F5-3E75-C24A-9CAB-37C8A3DC5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418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CD55-984F-884F-A312-6B49FEA92180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212F5-3E75-C24A-9CAB-37C8A3DC5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46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CD55-984F-884F-A312-6B49FEA92180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212F5-3E75-C24A-9CAB-37C8A3DC5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793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CD55-984F-884F-A312-6B49FEA92180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212F5-3E75-C24A-9CAB-37C8A3DC5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46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CD55-984F-884F-A312-6B49FEA92180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212F5-3E75-C24A-9CAB-37C8A3DC5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40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CD55-984F-884F-A312-6B49FEA92180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212F5-3E75-C24A-9CAB-37C8A3DC5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455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CD55-984F-884F-A312-6B49FEA92180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212F5-3E75-C24A-9CAB-37C8A3DC5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17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9CD55-984F-884F-A312-6B49FEA92180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212F5-3E75-C24A-9CAB-37C8A3DC5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11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20578058"/>
              </p:ext>
            </p:extLst>
          </p:nvPr>
        </p:nvGraphicFramePr>
        <p:xfrm>
          <a:off x="95588" y="-1797216"/>
          <a:ext cx="894429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-300" y="55277"/>
            <a:ext cx="584805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GB" sz="2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</a:rPr>
              <a:t>Doctor of Philosophy (part time)</a:t>
            </a:r>
          </a:p>
          <a:p>
            <a:r>
              <a:rPr lang="en-GB" sz="2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</a:rPr>
              <a:t>Doctor of Enterprise (part time)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9542" y="2881830"/>
            <a:ext cx="1146405" cy="969496"/>
          </a:xfrm>
          <a:prstGeom prst="rect">
            <a:avLst/>
          </a:prstGeom>
          <a:noFill/>
          <a:ln w="28575" cmpd="sng">
            <a:solidFill>
              <a:srgbClr val="5EE2F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n>
                  <a:solidFill>
                    <a:srgbClr val="5EE2FE"/>
                  </a:solidFill>
                </a:ln>
                <a:solidFill>
                  <a:srgbClr val="5EE2FE"/>
                </a:solidFill>
              </a:rPr>
              <a:t>Enrolment, Central and School Induction </a:t>
            </a:r>
            <a:r>
              <a:rPr lang="en-US" sz="900" dirty="0">
                <a:ln>
                  <a:solidFill>
                    <a:srgbClr val="5EE2FE"/>
                  </a:solidFill>
                </a:ln>
                <a:solidFill>
                  <a:srgbClr val="5EE2FE"/>
                </a:solidFill>
              </a:rPr>
              <a:t>(Month 1)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9542" y="3804030"/>
            <a:ext cx="1146404" cy="1107996"/>
          </a:xfrm>
          <a:prstGeom prst="rect">
            <a:avLst/>
          </a:prstGeom>
          <a:noFill/>
          <a:ln w="28575" cmpd="sng">
            <a:solidFill>
              <a:srgbClr val="5EE2F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n>
                  <a:solidFill>
                    <a:srgbClr val="5EE2FE"/>
                  </a:solidFill>
                </a:ln>
                <a:solidFill>
                  <a:srgbClr val="5EE2FE"/>
                </a:solidFill>
              </a:rPr>
              <a:t>Completion of Research </a:t>
            </a:r>
            <a:r>
              <a:rPr lang="en-US" sz="1200">
                <a:ln>
                  <a:solidFill>
                    <a:srgbClr val="5EE2FE"/>
                  </a:solidFill>
                </a:ln>
                <a:solidFill>
                  <a:srgbClr val="5EE2FE"/>
                </a:solidFill>
              </a:rPr>
              <a:t>Support Plan and </a:t>
            </a:r>
            <a:r>
              <a:rPr lang="en-US" sz="1200" dirty="0">
                <a:ln>
                  <a:solidFill>
                    <a:srgbClr val="5EE2FE"/>
                  </a:solidFill>
                </a:ln>
                <a:solidFill>
                  <a:srgbClr val="5EE2FE"/>
                </a:solidFill>
              </a:rPr>
              <a:t>Skills Audit</a:t>
            </a:r>
          </a:p>
          <a:p>
            <a:pPr algn="ctr"/>
            <a:r>
              <a:rPr lang="en-US" sz="900" dirty="0">
                <a:ln>
                  <a:solidFill>
                    <a:srgbClr val="5EE2FE"/>
                  </a:solidFill>
                </a:ln>
                <a:solidFill>
                  <a:srgbClr val="5EE2FE"/>
                </a:solidFill>
              </a:rPr>
              <a:t>(no later than Month 6)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93400" y="2562425"/>
            <a:ext cx="1146404" cy="415498"/>
          </a:xfrm>
          <a:prstGeom prst="rect">
            <a:avLst/>
          </a:prstGeom>
          <a:noFill/>
          <a:ln w="28575" cmpd="sng">
            <a:solidFill>
              <a:srgbClr val="00BCF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n>
                  <a:solidFill>
                    <a:srgbClr val="00BCFE"/>
                  </a:solidFill>
                </a:ln>
                <a:solidFill>
                  <a:srgbClr val="000000"/>
                </a:solidFill>
              </a:rPr>
              <a:t>Re-Registration</a:t>
            </a:r>
          </a:p>
          <a:p>
            <a:pPr algn="ctr"/>
            <a:r>
              <a:rPr lang="en-US" sz="900" dirty="0">
                <a:ln>
                  <a:solidFill>
                    <a:srgbClr val="00BCFE"/>
                  </a:solidFill>
                </a:ln>
                <a:solidFill>
                  <a:srgbClr val="000000"/>
                </a:solidFill>
              </a:rPr>
              <a:t>(Month 13)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93400" y="3086787"/>
            <a:ext cx="1146404" cy="1154162"/>
          </a:xfrm>
          <a:prstGeom prst="rect">
            <a:avLst/>
          </a:prstGeom>
          <a:noFill/>
          <a:ln w="28575" cmpd="sng">
            <a:solidFill>
              <a:srgbClr val="00BCF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n>
                  <a:solidFill>
                    <a:srgbClr val="00BCFE"/>
                  </a:solidFill>
                </a:ln>
                <a:solidFill>
                  <a:srgbClr val="000000"/>
                </a:solidFill>
              </a:rPr>
              <a:t>Progression Monitoring </a:t>
            </a:r>
            <a:r>
              <a:rPr lang="en-US" sz="900" dirty="0">
                <a:ln>
                  <a:solidFill>
                    <a:srgbClr val="00BCFE"/>
                  </a:solidFill>
                </a:ln>
                <a:solidFill>
                  <a:srgbClr val="000000"/>
                </a:solidFill>
              </a:rPr>
              <a:t>(completed in full by</a:t>
            </a:r>
          </a:p>
          <a:p>
            <a:pPr algn="ctr"/>
            <a:r>
              <a:rPr lang="en-US" sz="900" dirty="0">
                <a:ln>
                  <a:solidFill>
                    <a:srgbClr val="00BCFE"/>
                  </a:solidFill>
                </a:ln>
                <a:solidFill>
                  <a:srgbClr val="000000"/>
                </a:solidFill>
              </a:rPr>
              <a:t>Month 24 – Progress Report to be submitted by Month 18)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95105" y="2239866"/>
            <a:ext cx="1145786" cy="1554272"/>
          </a:xfrm>
          <a:prstGeom prst="rect">
            <a:avLst/>
          </a:prstGeom>
          <a:noFill/>
          <a:ln w="28575" cmpd="sng">
            <a:solidFill>
              <a:srgbClr val="0099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n>
                  <a:solidFill>
                    <a:srgbClr val="0099FF"/>
                  </a:solidFill>
                </a:ln>
                <a:solidFill>
                  <a:srgbClr val="000000"/>
                </a:solidFill>
              </a:rPr>
              <a:t>Re-Registration following successful completion of Year 2 Progression Monitoring</a:t>
            </a:r>
          </a:p>
          <a:p>
            <a:pPr algn="ctr"/>
            <a:r>
              <a:rPr lang="en-US" sz="900" dirty="0">
                <a:ln>
                  <a:solidFill>
                    <a:srgbClr val="0099FF"/>
                  </a:solidFill>
                </a:ln>
                <a:solidFill>
                  <a:srgbClr val="000000"/>
                </a:solidFill>
              </a:rPr>
              <a:t>(Month 25)</a:t>
            </a:r>
          </a:p>
        </p:txBody>
      </p:sp>
      <p:sp>
        <p:nvSpPr>
          <p:cNvPr id="11" name="Down Arrow 10"/>
          <p:cNvSpPr/>
          <p:nvPr/>
        </p:nvSpPr>
        <p:spPr>
          <a:xfrm rot="16200000">
            <a:off x="4072510" y="2389518"/>
            <a:ext cx="413205" cy="8230494"/>
          </a:xfrm>
          <a:prstGeom prst="downArrow">
            <a:avLst/>
          </a:prstGeom>
          <a:solidFill>
            <a:srgbClr val="99999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 rot="16200000">
            <a:off x="3915298" y="2215461"/>
            <a:ext cx="413205" cy="7916070"/>
          </a:xfrm>
          <a:prstGeom prst="downArrow">
            <a:avLst/>
          </a:prstGeom>
          <a:gradFill flip="none" rotWithShape="1">
            <a:gsLst>
              <a:gs pos="0">
                <a:srgbClr val="5EE2FE"/>
              </a:gs>
              <a:gs pos="100000">
                <a:srgbClr val="000084"/>
              </a:gs>
              <a:gs pos="50000">
                <a:srgbClr val="0064FF"/>
              </a:gs>
              <a:gs pos="68000">
                <a:srgbClr val="0000FF"/>
              </a:gs>
              <a:gs pos="83000">
                <a:srgbClr val="0000B9"/>
              </a:gs>
              <a:gs pos="17000">
                <a:srgbClr val="00BCFE"/>
              </a:gs>
              <a:gs pos="34000">
                <a:srgbClr val="0099FF"/>
              </a:gs>
            </a:gsLst>
            <a:lin ang="402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978964" y="1920461"/>
            <a:ext cx="1145786" cy="415498"/>
          </a:xfrm>
          <a:prstGeom prst="rect">
            <a:avLst/>
          </a:prstGeom>
          <a:noFill/>
          <a:ln w="28575" cmpd="sng">
            <a:solidFill>
              <a:srgbClr val="0064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n>
                  <a:solidFill>
                    <a:srgbClr val="0064FF"/>
                  </a:solidFill>
                </a:ln>
                <a:solidFill>
                  <a:srgbClr val="000000"/>
                </a:solidFill>
              </a:rPr>
              <a:t>Re-Registration</a:t>
            </a:r>
          </a:p>
          <a:p>
            <a:pPr algn="ctr"/>
            <a:r>
              <a:rPr lang="en-US" sz="900" dirty="0">
                <a:ln>
                  <a:solidFill>
                    <a:srgbClr val="0064FF"/>
                  </a:solidFill>
                </a:ln>
                <a:solidFill>
                  <a:srgbClr val="000000"/>
                </a:solidFill>
              </a:rPr>
              <a:t>(Month 37)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78964" y="2450081"/>
            <a:ext cx="1145786" cy="1154162"/>
          </a:xfrm>
          <a:prstGeom prst="rect">
            <a:avLst/>
          </a:prstGeom>
          <a:noFill/>
          <a:ln w="28575" cmpd="sng">
            <a:solidFill>
              <a:srgbClr val="0064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n>
                  <a:solidFill>
                    <a:srgbClr val="0064FF"/>
                  </a:solidFill>
                </a:ln>
                <a:solidFill>
                  <a:srgbClr val="000000"/>
                </a:solidFill>
              </a:rPr>
              <a:t>Progression Monitoring </a:t>
            </a:r>
            <a:r>
              <a:rPr lang="en-US" sz="900" dirty="0">
                <a:ln>
                  <a:solidFill>
                    <a:srgbClr val="0064FF"/>
                  </a:solidFill>
                </a:ln>
                <a:solidFill>
                  <a:srgbClr val="000000"/>
                </a:solidFill>
              </a:rPr>
              <a:t>(completed in full by Month 48 – Progress Report to be submitted by Month 42)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274863" y="1602965"/>
            <a:ext cx="1145786" cy="1554272"/>
          </a:xfrm>
          <a:prstGeom prst="rect">
            <a:avLst/>
          </a:prstGeom>
          <a:noFill/>
          <a:ln w="28575" cmpd="sng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n>
                  <a:solidFill>
                    <a:srgbClr val="0000FF"/>
                  </a:solidFill>
                </a:ln>
                <a:solidFill>
                  <a:srgbClr val="000000"/>
                </a:solidFill>
              </a:rPr>
              <a:t>Re-Registration following successful completion of year 4 Progression Monitoring</a:t>
            </a:r>
          </a:p>
          <a:p>
            <a:pPr algn="ctr"/>
            <a:r>
              <a:rPr lang="en-US" sz="900" dirty="0">
                <a:ln>
                  <a:solidFill>
                    <a:srgbClr val="0000FF"/>
                  </a:solidFill>
                </a:ln>
                <a:solidFill>
                  <a:srgbClr val="000000"/>
                </a:solidFill>
              </a:rPr>
              <a:t>(Month 49)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578532" y="1233530"/>
            <a:ext cx="1145786" cy="415498"/>
          </a:xfrm>
          <a:prstGeom prst="rect">
            <a:avLst/>
          </a:prstGeom>
          <a:noFill/>
          <a:ln w="28575" cmpd="sng">
            <a:solidFill>
              <a:srgbClr val="0000B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n>
                  <a:solidFill>
                    <a:srgbClr val="0000B9"/>
                  </a:solidFill>
                </a:ln>
                <a:solidFill>
                  <a:srgbClr val="000000"/>
                </a:solidFill>
              </a:rPr>
              <a:t>Re-Registration</a:t>
            </a:r>
          </a:p>
          <a:p>
            <a:pPr algn="ctr"/>
            <a:r>
              <a:rPr lang="en-US" sz="900" dirty="0">
                <a:ln>
                  <a:solidFill>
                    <a:srgbClr val="0000B9"/>
                  </a:solidFill>
                </a:ln>
                <a:solidFill>
                  <a:srgbClr val="000000"/>
                </a:solidFill>
              </a:rPr>
              <a:t>(Month 61)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578532" y="1724192"/>
            <a:ext cx="1145786" cy="1107996"/>
          </a:xfrm>
          <a:prstGeom prst="rect">
            <a:avLst/>
          </a:prstGeom>
          <a:noFill/>
          <a:ln w="28575" cmpd="sng">
            <a:solidFill>
              <a:srgbClr val="0000B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n>
                  <a:solidFill>
                    <a:srgbClr val="0000B9"/>
                  </a:solidFill>
                </a:ln>
                <a:solidFill>
                  <a:srgbClr val="000000"/>
                </a:solidFill>
              </a:rPr>
              <a:t>Complete Application for Additional Time</a:t>
            </a:r>
          </a:p>
          <a:p>
            <a:pPr algn="ctr"/>
            <a:r>
              <a:rPr lang="en-US" sz="900" dirty="0">
                <a:ln>
                  <a:solidFill>
                    <a:srgbClr val="0000B9"/>
                  </a:solidFill>
                </a:ln>
                <a:solidFill>
                  <a:srgbClr val="000000"/>
                </a:solidFill>
              </a:rPr>
              <a:t>(no later than Month 69)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571945" y="4780379"/>
            <a:ext cx="1145786" cy="276999"/>
          </a:xfrm>
          <a:prstGeom prst="rect">
            <a:avLst/>
          </a:prstGeom>
          <a:noFill/>
          <a:ln w="28575" cmpd="sng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n>
                  <a:solidFill>
                    <a:srgbClr val="0000B9"/>
                  </a:solidFill>
                </a:ln>
                <a:solidFill>
                  <a:srgbClr val="0000B9"/>
                </a:solidFill>
              </a:rPr>
              <a:t>OR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552184" y="2867412"/>
            <a:ext cx="1146969" cy="276999"/>
          </a:xfrm>
          <a:prstGeom prst="rect">
            <a:avLst/>
          </a:prstGeom>
          <a:solidFill>
            <a:srgbClr val="FFFFFF"/>
          </a:solidFill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n>
                  <a:solidFill>
                    <a:srgbClr val="0000B9"/>
                  </a:solidFill>
                </a:ln>
                <a:solidFill>
                  <a:srgbClr val="0000B9"/>
                </a:solidFill>
              </a:rPr>
              <a:t>TO</a:t>
            </a:r>
            <a:endParaRPr lang="en-US" sz="1200" dirty="0">
              <a:ln>
                <a:solidFill>
                  <a:srgbClr val="0000B9"/>
                </a:solidFill>
              </a:ln>
              <a:solidFill>
                <a:srgbClr val="0000B9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88622" y="5067129"/>
            <a:ext cx="1145786" cy="923330"/>
          </a:xfrm>
          <a:prstGeom prst="rect">
            <a:avLst/>
          </a:prstGeom>
          <a:noFill/>
          <a:ln w="28575" cmpd="sng">
            <a:solidFill>
              <a:srgbClr val="0000B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n>
                  <a:solidFill>
                    <a:srgbClr val="0000B9"/>
                  </a:solidFill>
                </a:ln>
                <a:solidFill>
                  <a:srgbClr val="000000"/>
                </a:solidFill>
              </a:rPr>
              <a:t>Submit Thesis for Examination </a:t>
            </a:r>
          </a:p>
          <a:p>
            <a:pPr algn="ctr"/>
            <a:r>
              <a:rPr lang="en-US" sz="900" dirty="0">
                <a:ln>
                  <a:solidFill>
                    <a:srgbClr val="0000B9"/>
                  </a:solidFill>
                </a:ln>
                <a:solidFill>
                  <a:srgbClr val="000000"/>
                </a:solidFill>
              </a:rPr>
              <a:t>(no later than Month 72)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55854" y="970132"/>
            <a:ext cx="1145786" cy="1154162"/>
          </a:xfrm>
          <a:prstGeom prst="rect">
            <a:avLst/>
          </a:prstGeom>
          <a:noFill/>
          <a:ln w="28575" cmpd="sng">
            <a:solidFill>
              <a:srgbClr val="00008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n>
                  <a:solidFill>
                    <a:srgbClr val="000084"/>
                  </a:solidFill>
                </a:ln>
                <a:solidFill>
                  <a:srgbClr val="000000"/>
                </a:solidFill>
              </a:rPr>
              <a:t>Writing-up</a:t>
            </a:r>
          </a:p>
          <a:p>
            <a:pPr algn="ctr"/>
            <a:r>
              <a:rPr lang="en-US" sz="1200">
                <a:ln>
                  <a:solidFill>
                    <a:srgbClr val="000084"/>
                  </a:solidFill>
                </a:ln>
                <a:solidFill>
                  <a:srgbClr val="000000"/>
                </a:solidFill>
              </a:rPr>
              <a:t>(</a:t>
            </a:r>
            <a:r>
              <a:rPr lang="en-US" sz="900">
                <a:ln>
                  <a:solidFill>
                    <a:srgbClr val="000084"/>
                  </a:solidFill>
                </a:ln>
                <a:solidFill>
                  <a:srgbClr val="000000"/>
                </a:solidFill>
              </a:rPr>
              <a:t>No </a:t>
            </a:r>
            <a:r>
              <a:rPr lang="en-US" sz="900" dirty="0">
                <a:ln>
                  <a:solidFill>
                    <a:srgbClr val="000084"/>
                  </a:solidFill>
                </a:ln>
                <a:solidFill>
                  <a:srgbClr val="000000"/>
                </a:solidFill>
              </a:rPr>
              <a:t>further extension to time will be available at the end of the maximum 12 </a:t>
            </a:r>
            <a:r>
              <a:rPr lang="en-US" sz="900">
                <a:ln>
                  <a:solidFill>
                    <a:srgbClr val="000084"/>
                  </a:solidFill>
                </a:ln>
                <a:solidFill>
                  <a:srgbClr val="000000"/>
                </a:solidFill>
              </a:rPr>
              <a:t>months allowed)</a:t>
            </a:r>
            <a:endParaRPr lang="en-US" sz="900" dirty="0">
              <a:ln>
                <a:solidFill>
                  <a:srgbClr val="000084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855854" y="2569988"/>
            <a:ext cx="1145786" cy="923330"/>
          </a:xfrm>
          <a:prstGeom prst="rect">
            <a:avLst/>
          </a:prstGeom>
          <a:noFill/>
          <a:ln w="28575" cmpd="sng">
            <a:solidFill>
              <a:srgbClr val="00008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n>
                  <a:solidFill>
                    <a:srgbClr val="000084"/>
                  </a:solidFill>
                </a:ln>
                <a:solidFill>
                  <a:srgbClr val="000000"/>
                </a:solidFill>
              </a:rPr>
              <a:t>Submit Thesis for Examination </a:t>
            </a:r>
          </a:p>
          <a:p>
            <a:pPr algn="ctr"/>
            <a:r>
              <a:rPr lang="en-US" sz="900" dirty="0">
                <a:ln>
                  <a:solidFill>
                    <a:srgbClr val="000084"/>
                  </a:solidFill>
                </a:ln>
                <a:solidFill>
                  <a:srgbClr val="000000"/>
                </a:solidFill>
              </a:rPr>
              <a:t>(no later than Month 84)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855854" y="3747330"/>
            <a:ext cx="1145786" cy="692497"/>
          </a:xfrm>
          <a:prstGeom prst="rect">
            <a:avLst/>
          </a:prstGeom>
          <a:noFill/>
          <a:ln w="28575" cmpd="sng">
            <a:solidFill>
              <a:srgbClr val="00008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n>
                  <a:solidFill>
                    <a:srgbClr val="000084"/>
                  </a:solidFill>
                </a:ln>
                <a:solidFill>
                  <a:srgbClr val="000000"/>
                </a:solidFill>
              </a:rPr>
              <a:t>Viva Voce</a:t>
            </a:r>
          </a:p>
          <a:p>
            <a:pPr algn="ctr"/>
            <a:r>
              <a:rPr lang="en-US" sz="900" dirty="0">
                <a:ln>
                  <a:solidFill>
                    <a:srgbClr val="000084"/>
                  </a:solidFill>
                </a:ln>
                <a:solidFill>
                  <a:srgbClr val="000000"/>
                </a:solidFill>
              </a:rPr>
              <a:t>(usually within 3 – 4 Months of Submission)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47188" y="6335316"/>
            <a:ext cx="77086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FFFF"/>
                </a:solidFill>
              </a:rPr>
              <a:t>Training and Development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63864" y="6019163"/>
            <a:ext cx="76919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Minimum 1 Supervisory Meeting every other month on </a:t>
            </a:r>
            <a:r>
              <a:rPr lang="en-US" sz="1400" dirty="0" err="1">
                <a:solidFill>
                  <a:schemeClr val="bg1"/>
                </a:solidFill>
              </a:rPr>
              <a:t>SkillsForge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597651" y="4083420"/>
            <a:ext cx="1145786" cy="677108"/>
          </a:xfrm>
          <a:prstGeom prst="rect">
            <a:avLst/>
          </a:prstGeom>
          <a:noFill/>
          <a:ln w="28575" cmpd="sng">
            <a:solidFill>
              <a:srgbClr val="0000B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n>
                  <a:solidFill>
                    <a:srgbClr val="0000B9"/>
                  </a:solidFill>
                </a:ln>
                <a:solidFill>
                  <a:srgbClr val="000000"/>
                </a:solidFill>
              </a:rPr>
              <a:t>Enter into Writing-up</a:t>
            </a:r>
          </a:p>
          <a:p>
            <a:pPr algn="ctr"/>
            <a:r>
              <a:rPr lang="en-US" sz="900" dirty="0">
                <a:ln>
                  <a:solidFill>
                    <a:srgbClr val="0000B9"/>
                  </a:solidFill>
                </a:ln>
                <a:solidFill>
                  <a:srgbClr val="000000"/>
                </a:solidFill>
              </a:rPr>
              <a:t>(maximum 12 months)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571945" y="3162815"/>
            <a:ext cx="1145786" cy="677108"/>
          </a:xfrm>
          <a:prstGeom prst="rect">
            <a:avLst/>
          </a:prstGeom>
          <a:noFill/>
          <a:ln w="28575" cmpd="sng">
            <a:solidFill>
              <a:srgbClr val="0000B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n>
                  <a:solidFill>
                    <a:srgbClr val="0000B9"/>
                  </a:solidFill>
                </a:ln>
                <a:solidFill>
                  <a:srgbClr val="000000"/>
                </a:solidFill>
              </a:rPr>
              <a:t>Apply for Additional Time</a:t>
            </a:r>
          </a:p>
          <a:p>
            <a:pPr algn="ctr"/>
            <a:r>
              <a:rPr lang="en-US" sz="900" dirty="0">
                <a:ln>
                  <a:solidFill>
                    <a:srgbClr val="0000B9"/>
                  </a:solidFill>
                </a:ln>
                <a:solidFill>
                  <a:srgbClr val="000000"/>
                </a:solidFill>
              </a:rPr>
              <a:t>(maximum 12 months)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568443" y="3835433"/>
            <a:ext cx="1155875" cy="276999"/>
          </a:xfrm>
          <a:prstGeom prst="rect">
            <a:avLst/>
          </a:prstGeom>
          <a:noFill/>
          <a:ln w="28575" cmpd="sng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n>
                  <a:solidFill>
                    <a:srgbClr val="0000B9"/>
                  </a:solidFill>
                </a:ln>
                <a:solidFill>
                  <a:srgbClr val="0000B9"/>
                </a:solidFill>
              </a:rPr>
              <a:t>OR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691830" y="3888607"/>
            <a:ext cx="1145786" cy="738664"/>
          </a:xfrm>
          <a:prstGeom prst="rect">
            <a:avLst/>
          </a:prstGeom>
          <a:noFill/>
          <a:ln w="28575" cmpd="sng">
            <a:solidFill>
              <a:srgbClr val="0099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n>
                  <a:solidFill>
                    <a:srgbClr val="0099FF"/>
                  </a:solidFill>
                </a:ln>
                <a:solidFill>
                  <a:srgbClr val="000000"/>
                </a:solidFill>
              </a:rPr>
              <a:t>End of year report </a:t>
            </a:r>
          </a:p>
          <a:p>
            <a:pPr algn="ctr"/>
            <a:r>
              <a:rPr lang="en-US" sz="900" dirty="0">
                <a:ln>
                  <a:solidFill>
                    <a:srgbClr val="0099FF"/>
                  </a:solidFill>
                </a:ln>
                <a:solidFill>
                  <a:srgbClr val="000000"/>
                </a:solidFill>
              </a:rPr>
              <a:t>(to be submitted by month 36)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272161" y="3245580"/>
            <a:ext cx="1145786" cy="738664"/>
          </a:xfrm>
          <a:prstGeom prst="rect">
            <a:avLst/>
          </a:prstGeom>
          <a:noFill/>
          <a:ln w="28575" cmpd="sng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n>
                  <a:solidFill>
                    <a:srgbClr val="0000FF"/>
                  </a:solidFill>
                </a:ln>
                <a:solidFill>
                  <a:srgbClr val="000000"/>
                </a:solidFill>
              </a:rPr>
              <a:t>End of year report</a:t>
            </a:r>
          </a:p>
          <a:p>
            <a:pPr algn="ctr"/>
            <a:r>
              <a:rPr lang="en-US" sz="900" dirty="0">
                <a:ln>
                  <a:solidFill>
                    <a:srgbClr val="0000FF"/>
                  </a:solidFill>
                </a:ln>
                <a:solidFill>
                  <a:srgbClr val="000000"/>
                </a:solidFill>
              </a:rPr>
              <a:t>(to be submitted </a:t>
            </a:r>
            <a:r>
              <a:rPr lang="en-US" sz="900">
                <a:ln>
                  <a:solidFill>
                    <a:srgbClr val="0000FF"/>
                  </a:solidFill>
                </a:ln>
                <a:solidFill>
                  <a:srgbClr val="000000"/>
                </a:solidFill>
              </a:rPr>
              <a:t>by month 60)</a:t>
            </a:r>
            <a:endParaRPr lang="en-US" sz="900" dirty="0">
              <a:ln>
                <a:solidFill>
                  <a:srgbClr val="0000FF"/>
                </a:solidFill>
              </a:ln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199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37102</TotalTime>
  <Words>254</Words>
  <Application>Microsoft Office PowerPoint</Application>
  <PresentationFormat>On-screen Show (4:3)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Ella</dc:creator>
  <cp:lastModifiedBy>Cathie Raw</cp:lastModifiedBy>
  <cp:revision>74</cp:revision>
  <dcterms:created xsi:type="dcterms:W3CDTF">2015-04-09T20:29:01Z</dcterms:created>
  <dcterms:modified xsi:type="dcterms:W3CDTF">2019-10-04T16:06:16Z</dcterms:modified>
</cp:coreProperties>
</file>